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1pPr>
    <a:lvl2pPr marL="1748523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2pPr>
    <a:lvl3pPr marL="3497046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3pPr>
    <a:lvl4pPr marL="5245570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4pPr>
    <a:lvl5pPr marL="6994093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5pPr>
    <a:lvl6pPr marL="8742616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6pPr>
    <a:lvl7pPr marL="10491139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7pPr>
    <a:lvl8pPr marL="12239662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8pPr>
    <a:lvl9pPr marL="13988186" algn="l" defTabSz="3497046" rtl="0" eaLnBrk="1" latinLnBrk="0" hangingPunct="1">
      <a:defRPr sz="69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9966"/>
    <a:srgbClr val="008C82"/>
    <a:srgbClr val="00A6A2"/>
    <a:srgbClr val="33CCCC"/>
    <a:srgbClr val="00CC99"/>
    <a:srgbClr val="B5D9D0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1080" y="24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1pPr>
    <a:lvl2pPr marL="566654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2pPr>
    <a:lvl3pPr marL="1133307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3pPr>
    <a:lvl4pPr marL="1699961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4pPr>
    <a:lvl5pPr marL="2266615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5pPr>
    <a:lvl6pPr marL="2833268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6pPr>
    <a:lvl7pPr marL="3399922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7pPr>
    <a:lvl8pPr marL="3966576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8pPr>
    <a:lvl9pPr marL="4533229" algn="l" defTabSz="1133307" rtl="0" eaLnBrk="1" latinLnBrk="0" hangingPunct="1">
      <a:defRPr sz="148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8850" y="685800"/>
            <a:ext cx="24003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11183255"/>
            <a:ext cx="21419979" cy="77166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6" y="20399852"/>
            <a:ext cx="17639983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55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10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20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76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31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86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441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674955" y="5574963"/>
            <a:ext cx="14174986" cy="1187658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9997" y="5574963"/>
            <a:ext cx="42104958" cy="1187658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5" y="23133167"/>
            <a:ext cx="21419979" cy="7149948"/>
          </a:xfrm>
        </p:spPr>
        <p:txBody>
          <a:bodyPr anchor="t"/>
          <a:lstStyle>
            <a:lvl1pPr algn="l">
              <a:defRPr sz="1356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5" y="15258228"/>
            <a:ext cx="21419979" cy="7874940"/>
          </a:xfrm>
        </p:spPr>
        <p:txBody>
          <a:bodyPr anchor="b"/>
          <a:lstStyle>
            <a:lvl1pPr marL="0" indent="0">
              <a:buNone/>
              <a:defRPr sz="6835">
                <a:solidFill>
                  <a:schemeClr val="tx1">
                    <a:tint val="75000"/>
                  </a:schemeClr>
                </a:solidFill>
              </a:defRPr>
            </a:lvl1pPr>
            <a:lvl2pPr marL="1555246" indent="0">
              <a:buNone/>
              <a:defRPr sz="6173">
                <a:solidFill>
                  <a:schemeClr val="tx1">
                    <a:tint val="75000"/>
                  </a:schemeClr>
                </a:solidFill>
              </a:defRPr>
            </a:lvl2pPr>
            <a:lvl3pPr marL="3110492" indent="0">
              <a:buNone/>
              <a:defRPr sz="5402">
                <a:solidFill>
                  <a:schemeClr val="tx1">
                    <a:tint val="75000"/>
                  </a:schemeClr>
                </a:solidFill>
              </a:defRPr>
            </a:lvl3pPr>
            <a:lvl4pPr marL="4665738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4pPr>
            <a:lvl5pPr marL="6220984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5pPr>
            <a:lvl6pPr marL="7776230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6pPr>
            <a:lvl7pPr marL="9331476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7pPr>
            <a:lvl8pPr marL="10886723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8pPr>
            <a:lvl9pPr marL="12441969" indent="0">
              <a:buNone/>
              <a:defRPr sz="4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9997" y="32483099"/>
            <a:ext cx="28139972" cy="91857667"/>
          </a:xfrm>
        </p:spPr>
        <p:txBody>
          <a:bodyPr/>
          <a:lstStyle>
            <a:lvl1pPr>
              <a:defRPr sz="9481"/>
            </a:lvl1pPr>
            <a:lvl2pPr>
              <a:defRPr sz="8158"/>
            </a:lvl2pPr>
            <a:lvl3pPr>
              <a:defRPr sz="6835"/>
            </a:lvl3pPr>
            <a:lvl4pPr>
              <a:defRPr sz="6173"/>
            </a:lvl4pPr>
            <a:lvl5pPr>
              <a:defRPr sz="6173"/>
            </a:lvl5pPr>
            <a:lvl6pPr>
              <a:defRPr sz="6173"/>
            </a:lvl6pPr>
            <a:lvl7pPr>
              <a:defRPr sz="6173"/>
            </a:lvl7pPr>
            <a:lvl8pPr>
              <a:defRPr sz="6173"/>
            </a:lvl8pPr>
            <a:lvl9pPr>
              <a:defRPr sz="61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709969" y="32483099"/>
            <a:ext cx="28139972" cy="91857667"/>
          </a:xfrm>
        </p:spPr>
        <p:txBody>
          <a:bodyPr/>
          <a:lstStyle>
            <a:lvl1pPr>
              <a:defRPr sz="9481"/>
            </a:lvl1pPr>
            <a:lvl2pPr>
              <a:defRPr sz="8158"/>
            </a:lvl2pPr>
            <a:lvl3pPr>
              <a:defRPr sz="6835"/>
            </a:lvl3pPr>
            <a:lvl4pPr>
              <a:defRPr sz="6173"/>
            </a:lvl4pPr>
            <a:lvl5pPr>
              <a:defRPr sz="6173"/>
            </a:lvl5pPr>
            <a:lvl6pPr>
              <a:defRPr sz="6173"/>
            </a:lvl6pPr>
            <a:lvl7pPr>
              <a:defRPr sz="6173"/>
            </a:lvl7pPr>
            <a:lvl8pPr>
              <a:defRPr sz="6173"/>
            </a:lvl8pPr>
            <a:lvl9pPr>
              <a:defRPr sz="61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1441660"/>
            <a:ext cx="22679978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058277"/>
            <a:ext cx="11134365" cy="3358306"/>
          </a:xfrm>
        </p:spPr>
        <p:txBody>
          <a:bodyPr anchor="b"/>
          <a:lstStyle>
            <a:lvl1pPr marL="0" indent="0">
              <a:buNone/>
              <a:defRPr sz="8158" b="1"/>
            </a:lvl1pPr>
            <a:lvl2pPr marL="1555246" indent="0">
              <a:buNone/>
              <a:defRPr sz="6835" b="1"/>
            </a:lvl2pPr>
            <a:lvl3pPr marL="3110492" indent="0">
              <a:buNone/>
              <a:defRPr sz="6173" b="1"/>
            </a:lvl3pPr>
            <a:lvl4pPr marL="4665738" indent="0">
              <a:buNone/>
              <a:defRPr sz="5402" b="1"/>
            </a:lvl4pPr>
            <a:lvl5pPr marL="6220984" indent="0">
              <a:buNone/>
              <a:defRPr sz="5402" b="1"/>
            </a:lvl5pPr>
            <a:lvl6pPr marL="7776230" indent="0">
              <a:buNone/>
              <a:defRPr sz="5402" b="1"/>
            </a:lvl6pPr>
            <a:lvl7pPr marL="9331476" indent="0">
              <a:buNone/>
              <a:defRPr sz="5402" b="1"/>
            </a:lvl7pPr>
            <a:lvl8pPr marL="10886723" indent="0">
              <a:buNone/>
              <a:defRPr sz="5402" b="1"/>
            </a:lvl8pPr>
            <a:lvl9pPr marL="12441969" indent="0">
              <a:buNone/>
              <a:defRPr sz="54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1416583"/>
            <a:ext cx="11134365" cy="20741519"/>
          </a:xfrm>
        </p:spPr>
        <p:txBody>
          <a:bodyPr/>
          <a:lstStyle>
            <a:lvl1pPr>
              <a:defRPr sz="8158"/>
            </a:lvl1pPr>
            <a:lvl2pPr>
              <a:defRPr sz="6835"/>
            </a:lvl2pPr>
            <a:lvl3pPr>
              <a:defRPr sz="6173"/>
            </a:lvl3pPr>
            <a:lvl4pPr>
              <a:defRPr sz="5402"/>
            </a:lvl4pPr>
            <a:lvl5pPr>
              <a:defRPr sz="5402"/>
            </a:lvl5pPr>
            <a:lvl6pPr>
              <a:defRPr sz="5402"/>
            </a:lvl6pPr>
            <a:lvl7pPr>
              <a:defRPr sz="5402"/>
            </a:lvl7pPr>
            <a:lvl8pPr>
              <a:defRPr sz="5402"/>
            </a:lvl8pPr>
            <a:lvl9pPr>
              <a:defRPr sz="54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39" y="8058277"/>
            <a:ext cx="11138740" cy="3358306"/>
          </a:xfrm>
        </p:spPr>
        <p:txBody>
          <a:bodyPr anchor="b"/>
          <a:lstStyle>
            <a:lvl1pPr marL="0" indent="0">
              <a:buNone/>
              <a:defRPr sz="8158" b="1"/>
            </a:lvl1pPr>
            <a:lvl2pPr marL="1555246" indent="0">
              <a:buNone/>
              <a:defRPr sz="6835" b="1"/>
            </a:lvl2pPr>
            <a:lvl3pPr marL="3110492" indent="0">
              <a:buNone/>
              <a:defRPr sz="6173" b="1"/>
            </a:lvl3pPr>
            <a:lvl4pPr marL="4665738" indent="0">
              <a:buNone/>
              <a:defRPr sz="5402" b="1"/>
            </a:lvl4pPr>
            <a:lvl5pPr marL="6220984" indent="0">
              <a:buNone/>
              <a:defRPr sz="5402" b="1"/>
            </a:lvl5pPr>
            <a:lvl6pPr marL="7776230" indent="0">
              <a:buNone/>
              <a:defRPr sz="5402" b="1"/>
            </a:lvl6pPr>
            <a:lvl7pPr marL="9331476" indent="0">
              <a:buNone/>
              <a:defRPr sz="5402" b="1"/>
            </a:lvl7pPr>
            <a:lvl8pPr marL="10886723" indent="0">
              <a:buNone/>
              <a:defRPr sz="5402" b="1"/>
            </a:lvl8pPr>
            <a:lvl9pPr marL="12441969" indent="0">
              <a:buNone/>
              <a:defRPr sz="540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39" y="11416583"/>
            <a:ext cx="11138740" cy="20741519"/>
          </a:xfrm>
        </p:spPr>
        <p:txBody>
          <a:bodyPr/>
          <a:lstStyle>
            <a:lvl1pPr>
              <a:defRPr sz="8158"/>
            </a:lvl1pPr>
            <a:lvl2pPr>
              <a:defRPr sz="6835"/>
            </a:lvl2pPr>
            <a:lvl3pPr>
              <a:defRPr sz="6173"/>
            </a:lvl3pPr>
            <a:lvl4pPr>
              <a:defRPr sz="5402"/>
            </a:lvl4pPr>
            <a:lvl5pPr>
              <a:defRPr sz="5402"/>
            </a:lvl5pPr>
            <a:lvl6pPr>
              <a:defRPr sz="5402"/>
            </a:lvl6pPr>
            <a:lvl7pPr>
              <a:defRPr sz="5402"/>
            </a:lvl7pPr>
            <a:lvl8pPr>
              <a:defRPr sz="5402"/>
            </a:lvl8pPr>
            <a:lvl9pPr>
              <a:defRPr sz="54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1433322"/>
            <a:ext cx="8290619" cy="6099956"/>
          </a:xfrm>
        </p:spPr>
        <p:txBody>
          <a:bodyPr anchor="b"/>
          <a:lstStyle>
            <a:lvl1pPr algn="l">
              <a:defRPr sz="683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1" y="1433326"/>
            <a:ext cx="14087486" cy="30724779"/>
          </a:xfrm>
        </p:spPr>
        <p:txBody>
          <a:bodyPr/>
          <a:lstStyle>
            <a:lvl1pPr>
              <a:defRPr sz="10914"/>
            </a:lvl1pPr>
            <a:lvl2pPr>
              <a:defRPr sz="9481"/>
            </a:lvl2pPr>
            <a:lvl3pPr>
              <a:defRPr sz="8158"/>
            </a:lvl3pPr>
            <a:lvl4pPr>
              <a:defRPr sz="6835"/>
            </a:lvl4pPr>
            <a:lvl5pPr>
              <a:defRPr sz="6835"/>
            </a:lvl5pPr>
            <a:lvl6pPr>
              <a:defRPr sz="6835"/>
            </a:lvl6pPr>
            <a:lvl7pPr>
              <a:defRPr sz="6835"/>
            </a:lvl7pPr>
            <a:lvl8pPr>
              <a:defRPr sz="6835"/>
            </a:lvl8pPr>
            <a:lvl9pPr>
              <a:defRPr sz="68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0" y="7533282"/>
            <a:ext cx="8290619" cy="24624823"/>
          </a:xfrm>
        </p:spPr>
        <p:txBody>
          <a:bodyPr/>
          <a:lstStyle>
            <a:lvl1pPr marL="0" indent="0">
              <a:buNone/>
              <a:defRPr sz="4740"/>
            </a:lvl1pPr>
            <a:lvl2pPr marL="1555246" indent="0">
              <a:buNone/>
              <a:defRPr sz="4079"/>
            </a:lvl2pPr>
            <a:lvl3pPr marL="3110492" indent="0">
              <a:buNone/>
              <a:defRPr sz="3417"/>
            </a:lvl3pPr>
            <a:lvl4pPr marL="4665738" indent="0">
              <a:buNone/>
              <a:defRPr sz="3087"/>
            </a:lvl4pPr>
            <a:lvl5pPr marL="6220984" indent="0">
              <a:buNone/>
              <a:defRPr sz="3087"/>
            </a:lvl5pPr>
            <a:lvl6pPr marL="7776230" indent="0">
              <a:buNone/>
              <a:defRPr sz="3087"/>
            </a:lvl6pPr>
            <a:lvl7pPr marL="9331476" indent="0">
              <a:buNone/>
              <a:defRPr sz="3087"/>
            </a:lvl7pPr>
            <a:lvl8pPr marL="10886723" indent="0">
              <a:buNone/>
              <a:defRPr sz="3087"/>
            </a:lvl8pPr>
            <a:lvl9pPr marL="12441969" indent="0">
              <a:buNone/>
              <a:defRPr sz="30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1" y="25199817"/>
            <a:ext cx="15119985" cy="2974981"/>
          </a:xfrm>
        </p:spPr>
        <p:txBody>
          <a:bodyPr anchor="b"/>
          <a:lstStyle>
            <a:lvl1pPr algn="l">
              <a:defRPr sz="683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1" y="3216644"/>
            <a:ext cx="15119985" cy="21599843"/>
          </a:xfrm>
        </p:spPr>
        <p:txBody>
          <a:bodyPr/>
          <a:lstStyle>
            <a:lvl1pPr marL="0" indent="0">
              <a:buNone/>
              <a:defRPr sz="10914"/>
            </a:lvl1pPr>
            <a:lvl2pPr marL="1555246" indent="0">
              <a:buNone/>
              <a:defRPr sz="9481"/>
            </a:lvl2pPr>
            <a:lvl3pPr marL="3110492" indent="0">
              <a:buNone/>
              <a:defRPr sz="8158"/>
            </a:lvl3pPr>
            <a:lvl4pPr marL="4665738" indent="0">
              <a:buNone/>
              <a:defRPr sz="6835"/>
            </a:lvl4pPr>
            <a:lvl5pPr marL="6220984" indent="0">
              <a:buNone/>
              <a:defRPr sz="6835"/>
            </a:lvl5pPr>
            <a:lvl6pPr marL="7776230" indent="0">
              <a:buNone/>
              <a:defRPr sz="6835"/>
            </a:lvl6pPr>
            <a:lvl7pPr marL="9331476" indent="0">
              <a:buNone/>
              <a:defRPr sz="6835"/>
            </a:lvl7pPr>
            <a:lvl8pPr marL="10886723" indent="0">
              <a:buNone/>
              <a:defRPr sz="6835"/>
            </a:lvl8pPr>
            <a:lvl9pPr marL="12441969" indent="0">
              <a:buNone/>
              <a:defRPr sz="683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1" y="28174798"/>
            <a:ext cx="15119985" cy="4224967"/>
          </a:xfrm>
        </p:spPr>
        <p:txBody>
          <a:bodyPr/>
          <a:lstStyle>
            <a:lvl1pPr marL="0" indent="0">
              <a:buNone/>
              <a:defRPr sz="4740"/>
            </a:lvl1pPr>
            <a:lvl2pPr marL="1555246" indent="0">
              <a:buNone/>
              <a:defRPr sz="4079"/>
            </a:lvl2pPr>
            <a:lvl3pPr marL="3110492" indent="0">
              <a:buNone/>
              <a:defRPr sz="3417"/>
            </a:lvl3pPr>
            <a:lvl4pPr marL="4665738" indent="0">
              <a:buNone/>
              <a:defRPr sz="3087"/>
            </a:lvl4pPr>
            <a:lvl5pPr marL="6220984" indent="0">
              <a:buNone/>
              <a:defRPr sz="3087"/>
            </a:lvl5pPr>
            <a:lvl6pPr marL="7776230" indent="0">
              <a:buNone/>
              <a:defRPr sz="3087"/>
            </a:lvl6pPr>
            <a:lvl7pPr marL="9331476" indent="0">
              <a:buNone/>
              <a:defRPr sz="3087"/>
            </a:lvl7pPr>
            <a:lvl8pPr marL="10886723" indent="0">
              <a:buNone/>
              <a:defRPr sz="3087"/>
            </a:lvl8pPr>
            <a:lvl9pPr marL="12441969" indent="0">
              <a:buNone/>
              <a:defRPr sz="30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999" y="1441660"/>
            <a:ext cx="22679978" cy="5999956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399941"/>
            <a:ext cx="22679978" cy="23758163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999" y="33366426"/>
            <a:ext cx="5879994" cy="1916653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40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992" y="33366426"/>
            <a:ext cx="7979992" cy="1916653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40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9982" y="33366426"/>
            <a:ext cx="5879994" cy="1916653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40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10492" rtl="0" eaLnBrk="1" latinLnBrk="0" hangingPunct="1">
        <a:spcBef>
          <a:spcPct val="0"/>
        </a:spcBef>
        <a:buNone/>
        <a:defRPr sz="149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6435" indent="-1166435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14" kern="1200">
          <a:solidFill>
            <a:schemeClr val="tx1"/>
          </a:solidFill>
          <a:latin typeface="+mn-lt"/>
          <a:ea typeface="+mn-ea"/>
          <a:cs typeface="+mn-cs"/>
        </a:defRPr>
      </a:lvl1pPr>
      <a:lvl2pPr marL="2527275" indent="-972029" algn="l" defTabSz="3110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9481" kern="1200">
          <a:solidFill>
            <a:schemeClr val="tx1"/>
          </a:solidFill>
          <a:latin typeface="+mn-lt"/>
          <a:ea typeface="+mn-ea"/>
          <a:cs typeface="+mn-cs"/>
        </a:defRPr>
      </a:lvl2pPr>
      <a:lvl3pPr marL="3888115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8158" kern="1200">
          <a:solidFill>
            <a:schemeClr val="tx1"/>
          </a:solidFill>
          <a:latin typeface="+mn-lt"/>
          <a:ea typeface="+mn-ea"/>
          <a:cs typeface="+mn-cs"/>
        </a:defRPr>
      </a:lvl3pPr>
      <a:lvl4pPr marL="5443361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6835" kern="1200">
          <a:solidFill>
            <a:schemeClr val="tx1"/>
          </a:solidFill>
          <a:latin typeface="+mn-lt"/>
          <a:ea typeface="+mn-ea"/>
          <a:cs typeface="+mn-cs"/>
        </a:defRPr>
      </a:lvl4pPr>
      <a:lvl5pPr marL="6998607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»"/>
        <a:defRPr sz="6835" kern="1200">
          <a:solidFill>
            <a:schemeClr val="tx1"/>
          </a:solidFill>
          <a:latin typeface="+mn-lt"/>
          <a:ea typeface="+mn-ea"/>
          <a:cs typeface="+mn-cs"/>
        </a:defRPr>
      </a:lvl5pPr>
      <a:lvl6pPr marL="8553853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6835" kern="1200">
          <a:solidFill>
            <a:schemeClr val="tx1"/>
          </a:solidFill>
          <a:latin typeface="+mn-lt"/>
          <a:ea typeface="+mn-ea"/>
          <a:cs typeface="+mn-cs"/>
        </a:defRPr>
      </a:lvl6pPr>
      <a:lvl7pPr marL="10109099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6835" kern="1200">
          <a:solidFill>
            <a:schemeClr val="tx1"/>
          </a:solidFill>
          <a:latin typeface="+mn-lt"/>
          <a:ea typeface="+mn-ea"/>
          <a:cs typeface="+mn-cs"/>
        </a:defRPr>
      </a:lvl7pPr>
      <a:lvl8pPr marL="11664346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6835" kern="1200">
          <a:solidFill>
            <a:schemeClr val="tx1"/>
          </a:solidFill>
          <a:latin typeface="+mn-lt"/>
          <a:ea typeface="+mn-ea"/>
          <a:cs typeface="+mn-cs"/>
        </a:defRPr>
      </a:lvl8pPr>
      <a:lvl9pPr marL="13219592" indent="-777623" algn="l" defTabSz="3110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6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55246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2pPr>
      <a:lvl3pPr marL="3110492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3pPr>
      <a:lvl4pPr marL="4665738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4pPr>
      <a:lvl5pPr marL="6220984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5pPr>
      <a:lvl6pPr marL="7776230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6pPr>
      <a:lvl7pPr marL="9331476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7pPr>
      <a:lvl8pPr marL="10886723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8pPr>
      <a:lvl9pPr marL="12441969" algn="l" defTabSz="3110492" rtl="0" eaLnBrk="1" latinLnBrk="0" hangingPunct="1">
        <a:defRPr sz="61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745364" y="4400191"/>
            <a:ext cx="18151023" cy="3940190"/>
          </a:xfrm>
          <a:prstGeom prst="round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3087" b="1" dirty="0">
              <a:cs typeface="B Nazanin" panose="00000400000000000000" pitchFamily="2" charset="-78"/>
            </a:endParaRPr>
          </a:p>
          <a:p>
            <a:pPr algn="ctr" rtl="1"/>
            <a:r>
              <a:rPr lang="fa-IR" sz="3087" b="1" dirty="0">
                <a:cs typeface="B Nazanin" panose="00000400000000000000" pitchFamily="2" charset="-78"/>
              </a:rPr>
              <a:t>عنوان </a:t>
            </a:r>
            <a:r>
              <a:rPr lang="en-US" sz="3087" b="1" dirty="0">
                <a:cs typeface="B Nazanin" panose="00000400000000000000" pitchFamily="2" charset="-78"/>
              </a:rPr>
              <a:t>B </a:t>
            </a:r>
            <a:r>
              <a:rPr lang="en-US" sz="3087" b="1" dirty="0" err="1">
                <a:cs typeface="B Nazanin" panose="00000400000000000000" pitchFamily="2" charset="-78"/>
              </a:rPr>
              <a:t>Nazanin</a:t>
            </a:r>
            <a:r>
              <a:rPr lang="en-US" sz="3087" b="1" dirty="0">
                <a:cs typeface="B Nazanin" panose="00000400000000000000" pitchFamily="2" charset="-78"/>
              </a:rPr>
              <a:t> </a:t>
            </a:r>
            <a:r>
              <a:rPr lang="fa-IR" sz="3087" b="1" dirty="0">
                <a:cs typeface="B Nazanin" panose="00000400000000000000" pitchFamily="2" charset="-78"/>
              </a:rPr>
              <a:t>اندازه فونت 40 </a:t>
            </a:r>
            <a:r>
              <a:rPr lang="en-US" sz="3087" b="1" dirty="0">
                <a:cs typeface="B Nazanin" panose="00000400000000000000" pitchFamily="2" charset="-78"/>
              </a:rPr>
              <a:t> </a:t>
            </a:r>
            <a:endParaRPr lang="fa-IR" sz="3087" b="1" dirty="0">
              <a:cs typeface="B Nazanin" panose="00000400000000000000" pitchFamily="2" charset="-78"/>
            </a:endParaRPr>
          </a:p>
          <a:p>
            <a:pPr algn="ctr" rtl="1"/>
            <a:endParaRPr lang="fa-IR" sz="3087" b="1" dirty="0">
              <a:cs typeface="B Nazanin" panose="00000400000000000000" pitchFamily="2" charset="-78"/>
            </a:endParaRPr>
          </a:p>
          <a:p>
            <a:pPr algn="ctr" rtl="1"/>
            <a:r>
              <a:rPr lang="fa-IR" sz="3087" b="1" dirty="0">
                <a:cs typeface="B Nazanin" panose="00000400000000000000" pitchFamily="2" charset="-78"/>
              </a:rPr>
              <a:t>نويسنده اوّل</a:t>
            </a:r>
            <a:r>
              <a:rPr lang="en-GB" sz="3087" b="1" baseline="30000" dirty="0">
                <a:cs typeface="B Nazanin" panose="00000400000000000000" pitchFamily="2" charset="-78"/>
              </a:rPr>
              <a:t>,</a:t>
            </a:r>
            <a:r>
              <a:rPr lang="en-GB" sz="3087" b="1" dirty="0">
                <a:cs typeface="B Nazanin" panose="00000400000000000000" pitchFamily="2" charset="-78"/>
              </a:rPr>
              <a:t> </a:t>
            </a:r>
            <a:r>
              <a:rPr lang="fa-IR" sz="3087" b="1" baseline="30000" dirty="0">
                <a:cs typeface="B Nazanin" panose="00000400000000000000" pitchFamily="2" charset="-78"/>
              </a:rPr>
              <a:t>1</a:t>
            </a:r>
            <a:r>
              <a:rPr lang="fa-IR" sz="3087" b="1" dirty="0">
                <a:cs typeface="B Nazanin" panose="00000400000000000000" pitchFamily="2" charset="-78"/>
              </a:rPr>
              <a:t>، نويسنده دوّم</a:t>
            </a:r>
            <a:r>
              <a:rPr lang="fa-IR" sz="3087" b="1" baseline="30000" dirty="0">
                <a:cs typeface="B Nazanin" panose="00000400000000000000" pitchFamily="2" charset="-78"/>
              </a:rPr>
              <a:t>2</a:t>
            </a:r>
            <a:r>
              <a:rPr lang="fa-IR" sz="3087" b="1" dirty="0">
                <a:cs typeface="B Nazanin" panose="00000400000000000000" pitchFamily="2" charset="-78"/>
              </a:rPr>
              <a:t>،.</a:t>
            </a:r>
            <a:r>
              <a:rPr lang="en-US" sz="3087" b="1" dirty="0">
                <a:cs typeface="B Nazanin" panose="00000400000000000000" pitchFamily="2" charset="-78"/>
              </a:rPr>
              <a:t>,</a:t>
            </a:r>
            <a:r>
              <a:rPr lang="fa-IR" sz="3087" b="1" dirty="0">
                <a:cs typeface="B Nazanin" panose="00000400000000000000" pitchFamily="2" charset="-78"/>
              </a:rPr>
              <a:t> فونت: </a:t>
            </a:r>
            <a:r>
              <a:rPr lang="en-US" sz="3087" b="1" dirty="0">
                <a:cs typeface="B Nazanin" panose="00000400000000000000" pitchFamily="2" charset="-78"/>
              </a:rPr>
              <a:t>B </a:t>
            </a:r>
            <a:r>
              <a:rPr lang="en-US" sz="3087" b="1" dirty="0" err="1">
                <a:cs typeface="B Nazanin" panose="00000400000000000000" pitchFamily="2" charset="-78"/>
              </a:rPr>
              <a:t>Nazanin</a:t>
            </a:r>
            <a:r>
              <a:rPr lang="fa-IR" sz="3087" b="1" dirty="0">
                <a:cs typeface="B Nazanin" panose="00000400000000000000" pitchFamily="2" charset="-78"/>
              </a:rPr>
              <a:t>، اندازه فونت  36ضخیم)</a:t>
            </a:r>
            <a:endParaRPr lang="en-US" sz="3087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3087" b="1" dirty="0">
                <a:cs typeface="B Nazanin" panose="00000400000000000000" pitchFamily="2" charset="-78"/>
              </a:rPr>
              <a:t>1-عنوان و  آدرس نويسنده اوّل</a:t>
            </a:r>
            <a:r>
              <a:rPr lang="en-US" sz="3087" b="1" dirty="0">
                <a:cs typeface="B Nazanin" panose="00000400000000000000" pitchFamily="2" charset="-78"/>
              </a:rPr>
              <a:t> </a:t>
            </a:r>
            <a:r>
              <a:rPr lang="fa-IR" sz="3087" b="1" dirty="0">
                <a:cs typeface="B Nazanin" panose="00000400000000000000" pitchFamily="2" charset="-78"/>
              </a:rPr>
              <a:t>(فونت: </a:t>
            </a:r>
            <a:r>
              <a:rPr lang="en-US" sz="3087" b="1" dirty="0">
                <a:cs typeface="B Nazanin" panose="00000400000000000000" pitchFamily="2" charset="-78"/>
              </a:rPr>
              <a:t>B </a:t>
            </a:r>
            <a:r>
              <a:rPr lang="en-US" sz="3087" b="1" dirty="0" err="1">
                <a:cs typeface="B Nazanin" panose="00000400000000000000" pitchFamily="2" charset="-78"/>
              </a:rPr>
              <a:t>Nazanin</a:t>
            </a:r>
            <a:r>
              <a:rPr lang="fa-IR" sz="3087" b="1" dirty="0">
                <a:cs typeface="B Nazanin" panose="00000400000000000000" pitchFamily="2" charset="-78"/>
              </a:rPr>
              <a:t>، اندازه فونت 36و ضخیم)</a:t>
            </a:r>
            <a:endParaRPr lang="en-US" sz="3087" dirty="0">
              <a:cs typeface="B Nazanin" panose="00000400000000000000" pitchFamily="2" charset="-78"/>
            </a:endParaRPr>
          </a:p>
          <a:p>
            <a:pPr algn="ctr"/>
            <a:r>
              <a:rPr lang="en-US" sz="3087" b="1" dirty="0">
                <a:cs typeface="B Nazanin" panose="00000400000000000000" pitchFamily="2" charset="-78"/>
              </a:rPr>
              <a:t>Email:</a:t>
            </a:r>
            <a:endParaRPr lang="en-US" sz="3087" dirty="0">
              <a:cs typeface="B Nazanin" panose="00000400000000000000" pitchFamily="2" charset="-78"/>
            </a:endParaRPr>
          </a:p>
          <a:p>
            <a:pPr algn="ctr" rtl="1"/>
            <a:r>
              <a:rPr lang="fa-IR" sz="3087" b="1" dirty="0">
                <a:cs typeface="B Nazanin" panose="00000400000000000000" pitchFamily="2" charset="-78"/>
              </a:rPr>
              <a:t>2- عنوان و  آدرس نويسنده دوّم</a:t>
            </a:r>
            <a:r>
              <a:rPr lang="en-US" sz="3087" b="1" dirty="0">
                <a:cs typeface="B Nazanin" panose="00000400000000000000" pitchFamily="2" charset="-78"/>
              </a:rPr>
              <a:t> </a:t>
            </a:r>
            <a:r>
              <a:rPr lang="fa-IR" sz="3087" b="1" dirty="0">
                <a:cs typeface="B Nazanin" panose="00000400000000000000" pitchFamily="2" charset="-78"/>
              </a:rPr>
              <a:t>(فونت: </a:t>
            </a:r>
            <a:r>
              <a:rPr lang="en-US" sz="3087" b="1" dirty="0">
                <a:cs typeface="B Nazanin" panose="00000400000000000000" pitchFamily="2" charset="-78"/>
              </a:rPr>
              <a:t>B </a:t>
            </a:r>
            <a:r>
              <a:rPr lang="en-US" sz="3087" b="1" dirty="0" err="1">
                <a:cs typeface="B Nazanin" panose="00000400000000000000" pitchFamily="2" charset="-78"/>
              </a:rPr>
              <a:t>Nazanin</a:t>
            </a:r>
            <a:r>
              <a:rPr lang="fa-IR" sz="3087" b="1" dirty="0">
                <a:cs typeface="B Nazanin" panose="00000400000000000000" pitchFamily="2" charset="-78"/>
              </a:rPr>
              <a:t>، اندازه فونت 36و ضخیم)</a:t>
            </a:r>
            <a:endParaRPr lang="en-US" sz="3087" dirty="0">
              <a:cs typeface="B Nazanin" panose="00000400000000000000" pitchFamily="2" charset="-78"/>
            </a:endParaRPr>
          </a:p>
          <a:p>
            <a:pPr algn="ctr"/>
            <a:r>
              <a:rPr lang="en-US" sz="3087" b="1" dirty="0">
                <a:cs typeface="B Nazanin" panose="00000400000000000000" pitchFamily="2" charset="-78"/>
              </a:rPr>
              <a:t>Email:</a:t>
            </a:r>
            <a:endParaRPr lang="en-US" sz="3087" dirty="0">
              <a:cs typeface="B Nazanin" panose="00000400000000000000" pitchFamily="2" charset="-78"/>
            </a:endParaRPr>
          </a:p>
          <a:p>
            <a:pPr algn="ctr"/>
            <a:r>
              <a:rPr lang="en-US" sz="3087" b="1" dirty="0">
                <a:cs typeface="B Nazanin" panose="00000400000000000000" pitchFamily="2" charset="-78"/>
              </a:rPr>
              <a:t> </a:t>
            </a:r>
            <a:endParaRPr lang="en-US" sz="3087" dirty="0"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83544" y="9633857"/>
            <a:ext cx="21570073" cy="60385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چکیده "خلاصه جامعی از چهار پاراگراف پیشینه، روش تحقیق، یافته ها و نتیجه گیری با «فونت </a:t>
            </a:r>
            <a:r>
              <a:rPr lang="en-US" sz="4410" dirty="0">
                <a:solidFill>
                  <a:schemeClr val="tx1"/>
                </a:solidFill>
                <a:cs typeface="B Nazanin" panose="00000400000000000000" pitchFamily="2" charset="-78"/>
              </a:rPr>
              <a:t> B </a:t>
            </a:r>
            <a:r>
              <a:rPr lang="en-US" sz="441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28  ، سرتیترهای چکیده و کلمات کلیدی بولد و بقیه متن آن فونت ساده باشد.</a:t>
            </a:r>
          </a:p>
          <a:p>
            <a:pPr algn="just" rtl="1"/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كليد واژه‌ها: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.......</a:t>
            </a:r>
          </a:p>
          <a:p>
            <a:pPr algn="just" rtl="1"/>
            <a:endParaRPr lang="ar-IQ" sz="441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012087" y="16166329"/>
            <a:ext cx="10260000" cy="16649638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مقدمه:</a:t>
            </a:r>
          </a:p>
          <a:p>
            <a:pPr algn="just" rtl="1"/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مختصری مستند از کلیات تحقیق که شامل معرفی موضوع، اهمیت مقاله ، افعال آینده و ادبیات تحقیق "  با فونت </a:t>
            </a:r>
            <a:r>
              <a:rPr lang="en-US" sz="4410" dirty="0">
                <a:solidFill>
                  <a:schemeClr val="tx1"/>
                </a:solidFill>
                <a:cs typeface="B Nazanin" panose="00000400000000000000" pitchFamily="2" charset="-78"/>
              </a:rPr>
              <a:t> B </a:t>
            </a:r>
            <a:r>
              <a:rPr lang="en-US" sz="441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 28</a:t>
            </a:r>
          </a:p>
          <a:p>
            <a:pPr algn="just" rtl="1"/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مواد و روش: </a:t>
            </a:r>
          </a:p>
          <a:p>
            <a:pPr algn="just" rtl="1"/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ابزار و مقیاس اندازه گیری، روش جمع آوری داده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ها و شواهد علمی یا سایر آزمون ها 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،</a:t>
            </a:r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متغییر ها 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،</a:t>
            </a:r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شیوه تحلیل الگو ها و فرضیات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با فونت</a:t>
            </a:r>
            <a:r>
              <a:rPr lang="ar-IQ" sz="441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en-US" sz="441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41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410" dirty="0">
                <a:solidFill>
                  <a:schemeClr val="tx1"/>
                </a:solidFill>
                <a:cs typeface="B Nazanin" panose="00000400000000000000" pitchFamily="2" charset="-78"/>
              </a:rPr>
              <a:t> اندازه 28</a:t>
            </a:r>
            <a:r>
              <a:rPr lang="en-US" sz="4410" dirty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41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ar-IQ" sz="441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00887" y="16117477"/>
            <a:ext cx="10260000" cy="166984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en-US" sz="441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9283" y="16696737"/>
            <a:ext cx="1070999" cy="14942931"/>
          </a:xfrm>
          <a:prstGeom prst="roundRect">
            <a:avLst/>
          </a:prstGeom>
          <a:solidFill>
            <a:srgbClr val="33CCCC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1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687976" y="16696737"/>
            <a:ext cx="1070999" cy="14942931"/>
          </a:xfrm>
          <a:prstGeom prst="roundRect">
            <a:avLst/>
          </a:prstGeom>
          <a:solidFill>
            <a:srgbClr val="33CCCC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10" dirty="0">
              <a:cs typeface="B Lotus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-310757" y="20066393"/>
            <a:ext cx="2403222" cy="770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410" dirty="0">
                <a:solidFill>
                  <a:schemeClr val="bg1"/>
                </a:solidFill>
                <a:cs typeface="B Lotus" panose="00000400000000000000" pitchFamily="2" charset="-78"/>
              </a:rPr>
              <a:t>بحث و نتایج</a:t>
            </a:r>
            <a:endParaRPr lang="en-US" sz="441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3626200" y="19879708"/>
            <a:ext cx="1175322" cy="770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410" dirty="0">
                <a:solidFill>
                  <a:schemeClr val="bg1"/>
                </a:solidFill>
                <a:cs typeface="B Lotus" panose="00000400000000000000" pitchFamily="2" charset="-78"/>
              </a:rPr>
              <a:t>مقدمه</a:t>
            </a:r>
            <a:endParaRPr lang="en-US" sz="441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0518486" y="8551069"/>
            <a:ext cx="3359101" cy="903343"/>
          </a:xfrm>
          <a:prstGeom prst="roundRect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10" dirty="0">
                <a:solidFill>
                  <a:schemeClr val="bg1"/>
                </a:solidFill>
                <a:cs typeface="B Lotus" panose="00000400000000000000" pitchFamily="2" charset="-78"/>
              </a:rPr>
              <a:t>چکیده </a:t>
            </a:r>
            <a:endParaRPr lang="en-US" sz="441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2492135" y="7363445"/>
            <a:ext cx="903343" cy="3359997"/>
          </a:xfrm>
          <a:prstGeom prst="roundRect">
            <a:avLst/>
          </a:prstGeom>
          <a:solidFill>
            <a:srgbClr val="33CC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1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1783544" y="8605344"/>
            <a:ext cx="2395207" cy="770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4410" b="1" dirty="0">
                <a:solidFill>
                  <a:schemeClr val="bg1"/>
                </a:solidFill>
                <a:cs typeface="B Lotus" panose="00000400000000000000" pitchFamily="2" charset="-78"/>
              </a:rPr>
              <a:t>شماره مقاله </a:t>
            </a:r>
            <a:endParaRPr lang="en-US" sz="441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33383892"/>
            <a:ext cx="25251600" cy="8381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64" y="34369669"/>
            <a:ext cx="2900325" cy="10800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915" y="33475669"/>
            <a:ext cx="3475472" cy="2736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514" y="33265963"/>
            <a:ext cx="3042673" cy="302190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00"/>
          <a:stretch/>
        </p:blipFill>
        <p:spPr>
          <a:xfrm>
            <a:off x="14209838" y="33602869"/>
            <a:ext cx="2809749" cy="2304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1387" y="33666469"/>
            <a:ext cx="2088000" cy="2088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8987" y="33842269"/>
            <a:ext cx="1836000" cy="18360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178751" y="27795180"/>
            <a:ext cx="7412150" cy="335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4410" dirty="0">
                <a:cs typeface="B Nazanin" panose="00000400000000000000" pitchFamily="2" charset="-78"/>
              </a:rPr>
              <a:t>منابع و ماخذ</a:t>
            </a:r>
            <a:r>
              <a:rPr lang="fa-IR" sz="4410" dirty="0"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sz="4800" dirty="0">
                <a:cs typeface="B Nazanin" panose="00000400000000000000" pitchFamily="2" charset="-78"/>
              </a:rPr>
              <a:t>منابع فارسی </a:t>
            </a:r>
            <a:r>
              <a:rPr lang="fa-IR" sz="4410" dirty="0">
                <a:cs typeface="B Nazanin" panose="00000400000000000000" pitchFamily="2" charset="-78"/>
              </a:rPr>
              <a:t>فونت </a:t>
            </a:r>
            <a:r>
              <a:rPr lang="en-US" sz="4800" dirty="0">
                <a:cs typeface="B Nazanin" panose="00000400000000000000" pitchFamily="2" charset="-78"/>
              </a:rPr>
              <a:t>B </a:t>
            </a:r>
            <a:r>
              <a:rPr lang="en-US" sz="4800" dirty="0" err="1">
                <a:cs typeface="B Nazanin" panose="00000400000000000000" pitchFamily="2" charset="-78"/>
              </a:rPr>
              <a:t>Nazanin</a:t>
            </a:r>
            <a:endParaRPr lang="fa-IR" sz="4410" dirty="0">
              <a:cs typeface="B Nazanin" panose="00000400000000000000" pitchFamily="2" charset="-78"/>
            </a:endParaRPr>
          </a:p>
          <a:p>
            <a:pPr algn="just" rtl="1"/>
            <a:r>
              <a:rPr lang="fa-IR" sz="4410" dirty="0">
                <a:cs typeface="B Nazanin" panose="00000400000000000000" pitchFamily="2" charset="-78"/>
              </a:rPr>
              <a:t>اندازه 18و منابع انگلیسی</a:t>
            </a:r>
            <a:r>
              <a:rPr lang="en-US" sz="4410" dirty="0">
                <a:cs typeface="B Nazanin" panose="00000400000000000000" pitchFamily="2" charset="-78"/>
              </a:rPr>
              <a:t>times new </a:t>
            </a:r>
            <a:r>
              <a:rPr lang="fa-IR" sz="4410" dirty="0">
                <a:cs typeface="B Nazanin" panose="00000400000000000000" pitchFamily="2" charset="-78"/>
              </a:rPr>
              <a:t>  </a:t>
            </a:r>
            <a:r>
              <a:rPr lang="en-US" sz="4410" dirty="0">
                <a:cs typeface="B Nazanin" panose="00000400000000000000" pitchFamily="2" charset="-78"/>
              </a:rPr>
              <a:t> roman </a:t>
            </a:r>
            <a:r>
              <a:rPr lang="fa-IR" sz="4410" dirty="0">
                <a:cs typeface="B Nazanin" panose="00000400000000000000" pitchFamily="2" charset="-78"/>
              </a:rPr>
              <a:t>با اندازه 16</a:t>
            </a:r>
          </a:p>
          <a:p>
            <a:pPr algn="r" rtl="1"/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89187" y="16965863"/>
            <a:ext cx="9372600" cy="833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10" dirty="0">
                <a:cs typeface="B Nazanin" panose="00000400000000000000" pitchFamily="2" charset="-78"/>
              </a:rPr>
              <a:t>بحث و نتایج :</a:t>
            </a:r>
          </a:p>
          <a:p>
            <a:pPr algn="just" rtl="1"/>
            <a:r>
              <a:rPr lang="fa-IR" sz="4410" dirty="0">
                <a:cs typeface="B Nazanin" panose="00000400000000000000" pitchFamily="2" charset="-78"/>
              </a:rPr>
              <a:t>یافته های تحقیق (بیان یافته ها، نوآوری یا نواندیشی مقاله)( روشها و آزمون های آماری جهت بررسی نتایج و تحلیل کیفی داده ها) مقایسه نوآوری حاضر با نوآوری مقالات معتبر پیشینه،منحصر به فرد بودن یافته های تحقیق،ارائه پیشنهادات عملی برای حل مسئلهای در دنیای واقعی جهت گسترش و تولید دانش وارزش کابردی حاصل از یافته های تحقیق با فونت</a:t>
            </a:r>
            <a:r>
              <a:rPr lang="en-US" sz="4410" dirty="0">
                <a:cs typeface="B Nazanin" panose="00000400000000000000" pitchFamily="2" charset="-78"/>
              </a:rPr>
              <a:t>B </a:t>
            </a:r>
            <a:r>
              <a:rPr lang="en-US" sz="4410" dirty="0" err="1">
                <a:cs typeface="B Nazanin" panose="00000400000000000000" pitchFamily="2" charset="-78"/>
              </a:rPr>
              <a:t>Nazanin</a:t>
            </a:r>
            <a:r>
              <a:rPr lang="en-US" sz="4410" dirty="0">
                <a:cs typeface="B Nazanin" panose="00000400000000000000" pitchFamily="2" charset="-78"/>
              </a:rPr>
              <a:t> </a:t>
            </a:r>
            <a:r>
              <a:rPr lang="fa-IR" sz="4410" dirty="0">
                <a:cs typeface="B Nazanin" panose="00000400000000000000" pitchFamily="2" charset="-78"/>
              </a:rPr>
              <a:t> اندازه </a:t>
            </a:r>
            <a:r>
              <a:rPr lang="fa-IR" sz="4410">
                <a:cs typeface="B Nazanin" panose="00000400000000000000" pitchFamily="2" charset="-78"/>
              </a:rPr>
              <a:t>فونت  28</a:t>
            </a:r>
            <a:endParaRPr lang="fa-IR" sz="4410" dirty="0">
              <a:cs typeface="B Nazanin" panose="00000400000000000000" pitchFamily="2" charset="-78"/>
            </a:endParaRPr>
          </a:p>
          <a:p>
            <a:pPr algn="r" rtl="1"/>
            <a:r>
              <a:rPr lang="fa-IR" dirty="0"/>
              <a:t> </a:t>
            </a:r>
          </a:p>
          <a:p>
            <a:pPr algn="r" rtl="1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22889758" y="27001709"/>
            <a:ext cx="2475358" cy="770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410" dirty="0">
                <a:solidFill>
                  <a:schemeClr val="bg1"/>
                </a:solidFill>
                <a:cs typeface="B Lotus" panose="00000400000000000000" pitchFamily="2" charset="-78"/>
              </a:rPr>
              <a:t>مواد و روش </a:t>
            </a:r>
            <a:endParaRPr lang="en-US" sz="441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432497" y="27542523"/>
            <a:ext cx="1127232" cy="770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410" dirty="0">
                <a:solidFill>
                  <a:schemeClr val="bg1"/>
                </a:solidFill>
                <a:cs typeface="B Lotus" panose="00000400000000000000" pitchFamily="2" charset="-78"/>
              </a:rPr>
              <a:t>منابع </a:t>
            </a:r>
            <a:endParaRPr lang="en-US" sz="441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ED7BB5-65FF-4BB7-B1E8-3CD8221EDA1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5199975" cy="417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281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Ebrahimi</cp:lastModifiedBy>
  <cp:revision>62</cp:revision>
  <dcterms:created xsi:type="dcterms:W3CDTF">2016-12-29T15:47:39Z</dcterms:created>
  <dcterms:modified xsi:type="dcterms:W3CDTF">2024-11-18T05:10:06Z</dcterms:modified>
</cp:coreProperties>
</file>