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2"/>
    <a:srgbClr val="006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F9737-EC66-4E3E-A960-B76E595C5072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E5B87-5D31-4B8E-BA3A-E108FF685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34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7DDDB-53DA-4144-A376-E88D7FCC6B45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6C2AD-A547-459E-B7A6-16FBED66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3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99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 userDrawn="1"/>
        </p:nvSpPr>
        <p:spPr>
          <a:xfrm>
            <a:off x="10509630" y="2568636"/>
            <a:ext cx="1541439" cy="546360"/>
          </a:xfrm>
          <a:prstGeom prst="roundRect">
            <a:avLst>
              <a:gd name="adj" fmla="val 9770"/>
            </a:avLst>
          </a:prstGeom>
          <a:solidFill>
            <a:schemeClr val="bg2">
              <a:lumMod val="25000"/>
            </a:schemeClr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21" name="Rounded Rectangle 20"/>
          <p:cNvSpPr/>
          <p:nvPr userDrawn="1"/>
        </p:nvSpPr>
        <p:spPr>
          <a:xfrm>
            <a:off x="10509629" y="3199086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0509627" y="5731727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0509627" y="4462251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</a:t>
            </a:r>
            <a:r>
              <a:rPr lang="fa-IR" sz="1800" baseline="0" dirty="0">
                <a:cs typeface="B Nazanin" panose="00000400000000000000" pitchFamily="2" charset="-78"/>
              </a:rPr>
              <a:t> و روش</a:t>
            </a:r>
            <a:endParaRPr lang="en-US" sz="1800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509627" y="381686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</a:t>
            </a:r>
            <a:r>
              <a:rPr lang="fa-IR" sz="1800" baseline="0" dirty="0">
                <a:cs typeface="B Nazanin" panose="00000400000000000000" pitchFamily="2" charset="-78"/>
              </a:rPr>
              <a:t> بر پیشینه</a:t>
            </a:r>
            <a:endParaRPr lang="en-US" sz="1800" dirty="0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0509627" y="510884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934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10509630" y="2568636"/>
            <a:ext cx="1541439" cy="54636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509629" y="3199086"/>
            <a:ext cx="1541439" cy="540000"/>
          </a:xfrm>
          <a:prstGeom prst="roundRect">
            <a:avLst>
              <a:gd name="adj" fmla="val 9770"/>
            </a:avLst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0509627" y="5731727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26" name="Rounded Rectangle 25"/>
          <p:cNvSpPr/>
          <p:nvPr userDrawn="1"/>
        </p:nvSpPr>
        <p:spPr>
          <a:xfrm>
            <a:off x="10509627" y="4462251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</a:t>
            </a:r>
            <a:r>
              <a:rPr lang="fa-IR" sz="1800" baseline="0" dirty="0">
                <a:cs typeface="B Nazanin" panose="00000400000000000000" pitchFamily="2" charset="-78"/>
              </a:rPr>
              <a:t> و روش</a:t>
            </a:r>
            <a:endParaRPr lang="en-US" sz="1800" dirty="0"/>
          </a:p>
        </p:txBody>
      </p:sp>
      <p:sp>
        <p:nvSpPr>
          <p:cNvPr id="27" name="Rounded Rectangle 26"/>
          <p:cNvSpPr/>
          <p:nvPr userDrawn="1"/>
        </p:nvSpPr>
        <p:spPr>
          <a:xfrm>
            <a:off x="10509627" y="381686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</a:t>
            </a:r>
            <a:r>
              <a:rPr lang="fa-IR" sz="1800" baseline="0" dirty="0">
                <a:cs typeface="B Nazanin" panose="00000400000000000000" pitchFamily="2" charset="-78"/>
              </a:rPr>
              <a:t> بر پیشینه</a:t>
            </a:r>
            <a:endParaRPr lang="en-US" sz="1800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10509627" y="510884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901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10509630" y="2568636"/>
            <a:ext cx="1541439" cy="54636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509629" y="3199086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0509627" y="5731727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26" name="Rounded Rectangle 25"/>
          <p:cNvSpPr/>
          <p:nvPr userDrawn="1"/>
        </p:nvSpPr>
        <p:spPr>
          <a:xfrm>
            <a:off x="10509627" y="4462251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</a:t>
            </a:r>
            <a:r>
              <a:rPr lang="fa-IR" sz="1800" baseline="0" dirty="0">
                <a:cs typeface="B Nazanin" panose="00000400000000000000" pitchFamily="2" charset="-78"/>
              </a:rPr>
              <a:t> و روش</a:t>
            </a:r>
            <a:endParaRPr lang="en-US" sz="1800" dirty="0"/>
          </a:p>
        </p:txBody>
      </p:sp>
      <p:sp>
        <p:nvSpPr>
          <p:cNvPr id="27" name="Rounded Rectangle 26"/>
          <p:cNvSpPr/>
          <p:nvPr userDrawn="1"/>
        </p:nvSpPr>
        <p:spPr>
          <a:xfrm>
            <a:off x="10509627" y="3816865"/>
            <a:ext cx="1541439" cy="540000"/>
          </a:xfrm>
          <a:prstGeom prst="roundRect">
            <a:avLst>
              <a:gd name="adj" fmla="val 9770"/>
            </a:avLst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</a:t>
            </a:r>
            <a:r>
              <a:rPr lang="fa-IR" sz="1800" baseline="0" dirty="0">
                <a:cs typeface="B Nazanin" panose="00000400000000000000" pitchFamily="2" charset="-78"/>
              </a:rPr>
              <a:t> بر پیشینه</a:t>
            </a:r>
            <a:endParaRPr lang="en-US" sz="1800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10509627" y="510884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428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10509630" y="2568636"/>
            <a:ext cx="1541439" cy="54636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509629" y="3199086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0509627" y="5731727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26" name="Rounded Rectangle 25"/>
          <p:cNvSpPr/>
          <p:nvPr userDrawn="1"/>
        </p:nvSpPr>
        <p:spPr>
          <a:xfrm>
            <a:off x="10509627" y="4462251"/>
            <a:ext cx="1541439" cy="540000"/>
          </a:xfrm>
          <a:prstGeom prst="roundRect">
            <a:avLst>
              <a:gd name="adj" fmla="val 9770"/>
            </a:avLst>
          </a:prstGeom>
          <a:solidFill>
            <a:schemeClr val="tx1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</a:t>
            </a:r>
            <a:r>
              <a:rPr lang="fa-IR" sz="1800" baseline="0" dirty="0">
                <a:cs typeface="B Nazanin" panose="00000400000000000000" pitchFamily="2" charset="-78"/>
              </a:rPr>
              <a:t> و روش</a:t>
            </a:r>
            <a:endParaRPr lang="en-US" sz="1800" dirty="0"/>
          </a:p>
        </p:txBody>
      </p:sp>
      <p:sp>
        <p:nvSpPr>
          <p:cNvPr id="27" name="Rounded Rectangle 26"/>
          <p:cNvSpPr/>
          <p:nvPr userDrawn="1"/>
        </p:nvSpPr>
        <p:spPr>
          <a:xfrm>
            <a:off x="10509627" y="381686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</a:t>
            </a:r>
            <a:r>
              <a:rPr lang="fa-IR" sz="1800" baseline="0" dirty="0">
                <a:cs typeface="B Nazanin" panose="00000400000000000000" pitchFamily="2" charset="-78"/>
              </a:rPr>
              <a:t> بر پیشینه</a:t>
            </a:r>
            <a:endParaRPr lang="en-US" sz="1800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10509627" y="510884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40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10509630" y="2568636"/>
            <a:ext cx="1541439" cy="54636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509629" y="3199086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0509627" y="5731727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26" name="Rounded Rectangle 25"/>
          <p:cNvSpPr/>
          <p:nvPr userDrawn="1"/>
        </p:nvSpPr>
        <p:spPr>
          <a:xfrm>
            <a:off x="10509627" y="4462251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</a:t>
            </a:r>
            <a:r>
              <a:rPr lang="fa-IR" sz="1800" baseline="0" dirty="0">
                <a:cs typeface="B Nazanin" panose="00000400000000000000" pitchFamily="2" charset="-78"/>
              </a:rPr>
              <a:t> و روش</a:t>
            </a:r>
            <a:endParaRPr lang="en-US" sz="1800" dirty="0"/>
          </a:p>
        </p:txBody>
      </p:sp>
      <p:sp>
        <p:nvSpPr>
          <p:cNvPr id="27" name="Rounded Rectangle 26"/>
          <p:cNvSpPr/>
          <p:nvPr userDrawn="1"/>
        </p:nvSpPr>
        <p:spPr>
          <a:xfrm>
            <a:off x="10509627" y="381686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</a:t>
            </a:r>
            <a:r>
              <a:rPr lang="fa-IR" sz="1800" baseline="0" dirty="0">
                <a:cs typeface="B Nazanin" panose="00000400000000000000" pitchFamily="2" charset="-78"/>
              </a:rPr>
              <a:t> بر پیشینه</a:t>
            </a:r>
            <a:endParaRPr lang="en-US" sz="1800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10509627" y="5108845"/>
            <a:ext cx="1541439" cy="540000"/>
          </a:xfrm>
          <a:prstGeom prst="roundRect">
            <a:avLst>
              <a:gd name="adj" fmla="val 9770"/>
            </a:avLst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1122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 userDrawn="1"/>
        </p:nvSpPr>
        <p:spPr>
          <a:xfrm>
            <a:off x="10509630" y="2568636"/>
            <a:ext cx="1541439" cy="54636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24" name="Rounded Rectangle 23"/>
          <p:cNvSpPr/>
          <p:nvPr userDrawn="1"/>
        </p:nvSpPr>
        <p:spPr>
          <a:xfrm>
            <a:off x="10509629" y="3199086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25" name="Rounded Rectangle 24"/>
          <p:cNvSpPr/>
          <p:nvPr userDrawn="1"/>
        </p:nvSpPr>
        <p:spPr>
          <a:xfrm>
            <a:off x="10509627" y="5731727"/>
            <a:ext cx="1541439" cy="540000"/>
          </a:xfrm>
          <a:prstGeom prst="roundRect">
            <a:avLst>
              <a:gd name="adj" fmla="val 9770"/>
            </a:avLst>
          </a:prstGeom>
          <a:solidFill>
            <a:schemeClr val="tx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26" name="Rounded Rectangle 25"/>
          <p:cNvSpPr/>
          <p:nvPr userDrawn="1"/>
        </p:nvSpPr>
        <p:spPr>
          <a:xfrm>
            <a:off x="10509627" y="4462251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</a:t>
            </a:r>
            <a:r>
              <a:rPr lang="fa-IR" sz="1800" baseline="0" dirty="0">
                <a:cs typeface="B Nazanin" panose="00000400000000000000" pitchFamily="2" charset="-78"/>
              </a:rPr>
              <a:t> و روش</a:t>
            </a:r>
            <a:endParaRPr lang="en-US" sz="1800" dirty="0"/>
          </a:p>
        </p:txBody>
      </p:sp>
      <p:sp>
        <p:nvSpPr>
          <p:cNvPr id="27" name="Rounded Rectangle 26"/>
          <p:cNvSpPr/>
          <p:nvPr userDrawn="1"/>
        </p:nvSpPr>
        <p:spPr>
          <a:xfrm>
            <a:off x="10509627" y="381686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</a:t>
            </a:r>
            <a:r>
              <a:rPr lang="fa-IR" sz="1800" baseline="0" dirty="0">
                <a:cs typeface="B Nazanin" panose="00000400000000000000" pitchFamily="2" charset="-78"/>
              </a:rPr>
              <a:t> بر پیشینه</a:t>
            </a:r>
            <a:endParaRPr lang="en-US" sz="1800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10509627" y="510884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022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10488722" y="2040110"/>
            <a:ext cx="1541439" cy="54636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فهرست </a:t>
            </a:r>
            <a:endParaRPr lang="en-US" sz="1800" dirty="0"/>
          </a:p>
        </p:txBody>
      </p:sp>
      <p:sp>
        <p:nvSpPr>
          <p:cNvPr id="9" name="Rounded Rectangle 8"/>
          <p:cNvSpPr/>
          <p:nvPr userDrawn="1"/>
        </p:nvSpPr>
        <p:spPr>
          <a:xfrm>
            <a:off x="10488721" y="2670560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مقدمه</a:t>
            </a:r>
            <a:endParaRPr lang="en-US" sz="1800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10488719" y="5203201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b="1" dirty="0">
                <a:cs typeface="B Nazanin" panose="00000400000000000000" pitchFamily="2" charset="-78"/>
              </a:rPr>
              <a:t>پیشنهادات</a:t>
            </a:r>
            <a:endParaRPr lang="en-US" sz="1800" b="1" dirty="0"/>
          </a:p>
        </p:txBody>
      </p:sp>
      <p:sp>
        <p:nvSpPr>
          <p:cNvPr id="11" name="Rounded Rectangle 10"/>
          <p:cNvSpPr/>
          <p:nvPr userDrawn="1"/>
        </p:nvSpPr>
        <p:spPr>
          <a:xfrm>
            <a:off x="10488719" y="3933725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مواد و روش</a:t>
            </a:r>
            <a:endParaRPr lang="en-US" sz="1800" dirty="0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0488719" y="3288339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مروری بر پیشینه</a:t>
            </a:r>
            <a:endParaRPr lang="en-US" sz="1800" dirty="0"/>
          </a:p>
        </p:txBody>
      </p:sp>
      <p:sp>
        <p:nvSpPr>
          <p:cNvPr id="13" name="Rounded Rectangle 12"/>
          <p:cNvSpPr/>
          <p:nvPr userDrawn="1"/>
        </p:nvSpPr>
        <p:spPr>
          <a:xfrm>
            <a:off x="10488719" y="4580319"/>
            <a:ext cx="1541439" cy="540000"/>
          </a:xfrm>
          <a:prstGeom prst="roundRect">
            <a:avLst>
              <a:gd name="adj" fmla="val 9770"/>
            </a:avLst>
          </a:prstGeom>
          <a:solidFill>
            <a:srgbClr val="006662"/>
          </a:solidFill>
          <a:ln w="38100">
            <a:solidFill>
              <a:schemeClr val="bg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800" dirty="0">
                <a:cs typeface="B Nazanin" panose="00000400000000000000" pitchFamily="2" charset="-78"/>
              </a:rPr>
              <a:t>نتایج</a:t>
            </a:r>
            <a:r>
              <a:rPr lang="fa-IR" sz="1800" baseline="0" dirty="0">
                <a:cs typeface="B Nazanin" panose="00000400000000000000" pitchFamily="2" charset="-78"/>
              </a:rPr>
              <a:t> </a:t>
            </a:r>
            <a:r>
              <a:rPr lang="fa-IR" sz="1800" dirty="0">
                <a:cs typeface="B Nazanin" panose="00000400000000000000" pitchFamily="2" charset="-78"/>
              </a:rPr>
              <a:t>و بحث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472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058963" y="3501685"/>
            <a:ext cx="7877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800" b="1" dirty="0"/>
              <a:t>با تشکر</a:t>
            </a:r>
            <a:r>
              <a:rPr lang="fa-IR" sz="4800" b="1" baseline="0" dirty="0"/>
              <a:t> از توجه شما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60411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754310" y="6337300"/>
            <a:ext cx="447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/>
              <a:t>آذر</a:t>
            </a:r>
            <a:r>
              <a:rPr lang="fa-IR" baseline="0" dirty="0"/>
              <a:t>ماه 1403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F7125A-1C34-418F-8F94-0777D0D147E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1210" y="3099865"/>
            <a:ext cx="60913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600" b="1" dirty="0"/>
              <a:t>بسمه</a:t>
            </a:r>
            <a:r>
              <a:rPr lang="fa-IR" sz="3600" b="1" baseline="0" dirty="0"/>
              <a:t> تعالی</a:t>
            </a:r>
          </a:p>
          <a:p>
            <a:pPr algn="ctr" rtl="1"/>
            <a:endParaRPr lang="fa-IR" sz="1800" baseline="0" dirty="0"/>
          </a:p>
          <a:p>
            <a:pPr algn="ctr" rtl="1"/>
            <a:r>
              <a:rPr lang="fa-IR" sz="2400" baseline="0" dirty="0"/>
              <a:t>عنوان مقاله:</a:t>
            </a:r>
          </a:p>
          <a:p>
            <a:pPr algn="ctr" rtl="1"/>
            <a:r>
              <a:rPr lang="fa-IR" sz="2400" baseline="0" dirty="0"/>
              <a:t>................</a:t>
            </a:r>
          </a:p>
          <a:p>
            <a:pPr algn="ctr" rtl="1"/>
            <a:r>
              <a:rPr lang="fa-IR" sz="2400" baseline="0" dirty="0"/>
              <a:t>ارائه دهنده:</a:t>
            </a:r>
          </a:p>
          <a:p>
            <a:pPr algn="ctr" rtl="1"/>
            <a:r>
              <a:rPr lang="fa-IR" sz="2400" baseline="0" dirty="0"/>
              <a:t>...............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097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539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28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22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19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695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0908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85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کنفرانس">
      <a:majorFont>
        <a:latin typeface="Calibri Light"/>
        <a:ea typeface=""/>
        <a:cs typeface="IRANSansWeb Black"/>
      </a:majorFont>
      <a:minorFont>
        <a:latin typeface="Calibri"/>
        <a:ea typeface=""/>
        <a:cs typeface="IRANSansWeb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10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Ebrahimi</cp:lastModifiedBy>
  <cp:revision>26</cp:revision>
  <dcterms:created xsi:type="dcterms:W3CDTF">2024-11-12T22:30:44Z</dcterms:created>
  <dcterms:modified xsi:type="dcterms:W3CDTF">2024-11-18T05:14:00Z</dcterms:modified>
</cp:coreProperties>
</file>